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C166DB-573F-4383-A927-20FCE433F5CE}" v="27" dt="2025-01-07T09:13:10.6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, Jiawen" userId="0ea971ef-7634-4154-9372-ea30a0cfafa9" providerId="ADAL" clId="{BBC166DB-573F-4383-A927-20FCE433F5CE}"/>
    <pc:docChg chg="undo custSel modSld">
      <pc:chgData name="He, Jiawen" userId="0ea971ef-7634-4154-9372-ea30a0cfafa9" providerId="ADAL" clId="{BBC166DB-573F-4383-A927-20FCE433F5CE}" dt="2025-01-07T09:13:10.611" v="46" actId="164"/>
      <pc:docMkLst>
        <pc:docMk/>
      </pc:docMkLst>
      <pc:sldChg chg="addSp delSp modSp mod">
        <pc:chgData name="He, Jiawen" userId="0ea971ef-7634-4154-9372-ea30a0cfafa9" providerId="ADAL" clId="{BBC166DB-573F-4383-A927-20FCE433F5CE}" dt="2025-01-07T06:37:24.685" v="11" actId="164"/>
        <pc:sldMkLst>
          <pc:docMk/>
          <pc:sldMk cId="493318637" sldId="256"/>
        </pc:sldMkLst>
        <pc:spChg chg="add del">
          <ac:chgData name="He, Jiawen" userId="0ea971ef-7634-4154-9372-ea30a0cfafa9" providerId="ADAL" clId="{BBC166DB-573F-4383-A927-20FCE433F5CE}" dt="2025-01-07T06:36:48.696" v="1" actId="22"/>
          <ac:spMkLst>
            <pc:docMk/>
            <pc:sldMk cId="493318637" sldId="256"/>
            <ac:spMk id="5" creationId="{CF3D40E4-651F-8D28-5A9F-5B0FFEA49121}"/>
          </ac:spMkLst>
        </pc:spChg>
        <pc:spChg chg="add mod">
          <ac:chgData name="He, Jiawen" userId="0ea971ef-7634-4154-9372-ea30a0cfafa9" providerId="ADAL" clId="{BBC166DB-573F-4383-A927-20FCE433F5CE}" dt="2025-01-07T06:37:24.685" v="11" actId="164"/>
          <ac:spMkLst>
            <pc:docMk/>
            <pc:sldMk cId="493318637" sldId="256"/>
            <ac:spMk id="7" creationId="{B3DE575E-AFC0-91D2-FC90-FF973BFED836}"/>
          </ac:spMkLst>
        </pc:spChg>
        <pc:grpChg chg="add mod">
          <ac:chgData name="He, Jiawen" userId="0ea971ef-7634-4154-9372-ea30a0cfafa9" providerId="ADAL" clId="{BBC166DB-573F-4383-A927-20FCE433F5CE}" dt="2025-01-07T06:37:24.685" v="11" actId="164"/>
          <ac:grpSpMkLst>
            <pc:docMk/>
            <pc:sldMk cId="493318637" sldId="256"/>
            <ac:grpSpMk id="8" creationId="{8F09ABA8-D5FB-6F9E-1222-DDCAB04B54C5}"/>
          </ac:grpSpMkLst>
        </pc:grpChg>
        <pc:picChg chg="mod">
          <ac:chgData name="He, Jiawen" userId="0ea971ef-7634-4154-9372-ea30a0cfafa9" providerId="ADAL" clId="{BBC166DB-573F-4383-A927-20FCE433F5CE}" dt="2025-01-07T06:37:24.685" v="11" actId="164"/>
          <ac:picMkLst>
            <pc:docMk/>
            <pc:sldMk cId="493318637" sldId="256"/>
            <ac:picMk id="3" creationId="{87A3013F-4544-435C-9A22-6297D1DFBA70}"/>
          </ac:picMkLst>
        </pc:picChg>
      </pc:sldChg>
      <pc:sldChg chg="addSp modSp mod">
        <pc:chgData name="He, Jiawen" userId="0ea971ef-7634-4154-9372-ea30a0cfafa9" providerId="ADAL" clId="{BBC166DB-573F-4383-A927-20FCE433F5CE}" dt="2025-01-07T09:12:13.452" v="34" actId="164"/>
        <pc:sldMkLst>
          <pc:docMk/>
          <pc:sldMk cId="1732610122" sldId="258"/>
        </pc:sldMkLst>
        <pc:spChg chg="add mod">
          <ac:chgData name="He, Jiawen" userId="0ea971ef-7634-4154-9372-ea30a0cfafa9" providerId="ADAL" clId="{BBC166DB-573F-4383-A927-20FCE433F5CE}" dt="2025-01-07T09:12:13.452" v="34" actId="164"/>
          <ac:spMkLst>
            <pc:docMk/>
            <pc:sldMk cId="1732610122" sldId="258"/>
            <ac:spMk id="4" creationId="{E45DD657-AD25-65A7-5D6D-B368C5457990}"/>
          </ac:spMkLst>
        </pc:spChg>
        <pc:grpChg chg="add mod">
          <ac:chgData name="He, Jiawen" userId="0ea971ef-7634-4154-9372-ea30a0cfafa9" providerId="ADAL" clId="{BBC166DB-573F-4383-A927-20FCE433F5CE}" dt="2025-01-07T09:12:13.452" v="34" actId="164"/>
          <ac:grpSpMkLst>
            <pc:docMk/>
            <pc:sldMk cId="1732610122" sldId="258"/>
            <ac:grpSpMk id="5" creationId="{389FD564-794C-77FF-F15B-4CFE977ADCA3}"/>
          </ac:grpSpMkLst>
        </pc:grpChg>
        <pc:picChg chg="mod">
          <ac:chgData name="He, Jiawen" userId="0ea971ef-7634-4154-9372-ea30a0cfafa9" providerId="ADAL" clId="{BBC166DB-573F-4383-A927-20FCE433F5CE}" dt="2025-01-07T09:12:13.452" v="34" actId="164"/>
          <ac:picMkLst>
            <pc:docMk/>
            <pc:sldMk cId="1732610122" sldId="258"/>
            <ac:picMk id="3" creationId="{7AFAED3C-1BC8-4E7D-A5EE-07DCCBF4E6C0}"/>
          </ac:picMkLst>
        </pc:picChg>
      </pc:sldChg>
      <pc:sldChg chg="addSp modSp">
        <pc:chgData name="He, Jiawen" userId="0ea971ef-7634-4154-9372-ea30a0cfafa9" providerId="ADAL" clId="{BBC166DB-573F-4383-A927-20FCE433F5CE}" dt="2025-01-07T09:12:17.806" v="35" actId="164"/>
        <pc:sldMkLst>
          <pc:docMk/>
          <pc:sldMk cId="3197086591" sldId="259"/>
        </pc:sldMkLst>
        <pc:spChg chg="add mod">
          <ac:chgData name="He, Jiawen" userId="0ea971ef-7634-4154-9372-ea30a0cfafa9" providerId="ADAL" clId="{BBC166DB-573F-4383-A927-20FCE433F5CE}" dt="2025-01-07T09:12:17.806" v="35" actId="164"/>
          <ac:spMkLst>
            <pc:docMk/>
            <pc:sldMk cId="3197086591" sldId="259"/>
            <ac:spMk id="4" creationId="{9D72DC75-F3C0-F455-C703-23080B102977}"/>
          </ac:spMkLst>
        </pc:spChg>
        <pc:grpChg chg="add mod">
          <ac:chgData name="He, Jiawen" userId="0ea971ef-7634-4154-9372-ea30a0cfafa9" providerId="ADAL" clId="{BBC166DB-573F-4383-A927-20FCE433F5CE}" dt="2025-01-07T09:12:17.806" v="35" actId="164"/>
          <ac:grpSpMkLst>
            <pc:docMk/>
            <pc:sldMk cId="3197086591" sldId="259"/>
            <ac:grpSpMk id="5" creationId="{5CDE9D82-C585-45B4-694C-76A47D6663FF}"/>
          </ac:grpSpMkLst>
        </pc:grpChg>
        <pc:picChg chg="mod">
          <ac:chgData name="He, Jiawen" userId="0ea971ef-7634-4154-9372-ea30a0cfafa9" providerId="ADAL" clId="{BBC166DB-573F-4383-A927-20FCE433F5CE}" dt="2025-01-07T09:12:17.806" v="35" actId="164"/>
          <ac:picMkLst>
            <pc:docMk/>
            <pc:sldMk cId="3197086591" sldId="259"/>
            <ac:picMk id="3" creationId="{1F3336F8-9DFA-4D88-8E31-B02D53B8EE03}"/>
          </ac:picMkLst>
        </pc:picChg>
      </pc:sldChg>
      <pc:sldChg chg="addSp modSp">
        <pc:chgData name="He, Jiawen" userId="0ea971ef-7634-4154-9372-ea30a0cfafa9" providerId="ADAL" clId="{BBC166DB-573F-4383-A927-20FCE433F5CE}" dt="2025-01-07T09:12:21.719" v="36" actId="164"/>
        <pc:sldMkLst>
          <pc:docMk/>
          <pc:sldMk cId="895541474" sldId="260"/>
        </pc:sldMkLst>
        <pc:spChg chg="add mod">
          <ac:chgData name="He, Jiawen" userId="0ea971ef-7634-4154-9372-ea30a0cfafa9" providerId="ADAL" clId="{BBC166DB-573F-4383-A927-20FCE433F5CE}" dt="2025-01-07T09:12:21.719" v="36" actId="164"/>
          <ac:spMkLst>
            <pc:docMk/>
            <pc:sldMk cId="895541474" sldId="260"/>
            <ac:spMk id="4" creationId="{5A9C60A5-F7EF-E584-D195-E260519A4648}"/>
          </ac:spMkLst>
        </pc:spChg>
        <pc:grpChg chg="add mod">
          <ac:chgData name="He, Jiawen" userId="0ea971ef-7634-4154-9372-ea30a0cfafa9" providerId="ADAL" clId="{BBC166DB-573F-4383-A927-20FCE433F5CE}" dt="2025-01-07T09:12:21.719" v="36" actId="164"/>
          <ac:grpSpMkLst>
            <pc:docMk/>
            <pc:sldMk cId="895541474" sldId="260"/>
            <ac:grpSpMk id="5" creationId="{5AAB839A-0BC9-87A0-1349-FEF0E6740E4B}"/>
          </ac:grpSpMkLst>
        </pc:grpChg>
        <pc:picChg chg="mod">
          <ac:chgData name="He, Jiawen" userId="0ea971ef-7634-4154-9372-ea30a0cfafa9" providerId="ADAL" clId="{BBC166DB-573F-4383-A927-20FCE433F5CE}" dt="2025-01-07T09:12:21.719" v="36" actId="164"/>
          <ac:picMkLst>
            <pc:docMk/>
            <pc:sldMk cId="895541474" sldId="260"/>
            <ac:picMk id="3" creationId="{AAAA8D42-7E9D-45CF-A5E0-5E4A4F00988D}"/>
          </ac:picMkLst>
        </pc:picChg>
      </pc:sldChg>
      <pc:sldChg chg="addSp modSp">
        <pc:chgData name="He, Jiawen" userId="0ea971ef-7634-4154-9372-ea30a0cfafa9" providerId="ADAL" clId="{BBC166DB-573F-4383-A927-20FCE433F5CE}" dt="2025-01-07T09:12:25.707" v="37" actId="164"/>
        <pc:sldMkLst>
          <pc:docMk/>
          <pc:sldMk cId="1572360898" sldId="261"/>
        </pc:sldMkLst>
        <pc:spChg chg="add mod">
          <ac:chgData name="He, Jiawen" userId="0ea971ef-7634-4154-9372-ea30a0cfafa9" providerId="ADAL" clId="{BBC166DB-573F-4383-A927-20FCE433F5CE}" dt="2025-01-07T09:12:25.707" v="37" actId="164"/>
          <ac:spMkLst>
            <pc:docMk/>
            <pc:sldMk cId="1572360898" sldId="261"/>
            <ac:spMk id="4" creationId="{7DF432D4-25A3-DA8B-3D6A-2D91B1C7084D}"/>
          </ac:spMkLst>
        </pc:spChg>
        <pc:grpChg chg="add mod">
          <ac:chgData name="He, Jiawen" userId="0ea971ef-7634-4154-9372-ea30a0cfafa9" providerId="ADAL" clId="{BBC166DB-573F-4383-A927-20FCE433F5CE}" dt="2025-01-07T09:12:25.707" v="37" actId="164"/>
          <ac:grpSpMkLst>
            <pc:docMk/>
            <pc:sldMk cId="1572360898" sldId="261"/>
            <ac:grpSpMk id="5" creationId="{F0F0E8A3-6D66-F0D5-B362-4EC6ABA626D6}"/>
          </ac:grpSpMkLst>
        </pc:grpChg>
        <pc:picChg chg="mod">
          <ac:chgData name="He, Jiawen" userId="0ea971ef-7634-4154-9372-ea30a0cfafa9" providerId="ADAL" clId="{BBC166DB-573F-4383-A927-20FCE433F5CE}" dt="2025-01-07T09:12:25.707" v="37" actId="164"/>
          <ac:picMkLst>
            <pc:docMk/>
            <pc:sldMk cId="1572360898" sldId="261"/>
            <ac:picMk id="3" creationId="{F46D2A7C-AFC3-4A94-B494-8294B932143E}"/>
          </ac:picMkLst>
        </pc:picChg>
      </pc:sldChg>
      <pc:sldChg chg="addSp modSp">
        <pc:chgData name="He, Jiawen" userId="0ea971ef-7634-4154-9372-ea30a0cfafa9" providerId="ADAL" clId="{BBC166DB-573F-4383-A927-20FCE433F5CE}" dt="2025-01-07T09:12:29.854" v="38" actId="164"/>
        <pc:sldMkLst>
          <pc:docMk/>
          <pc:sldMk cId="2496614248" sldId="262"/>
        </pc:sldMkLst>
        <pc:spChg chg="add mod">
          <ac:chgData name="He, Jiawen" userId="0ea971ef-7634-4154-9372-ea30a0cfafa9" providerId="ADAL" clId="{BBC166DB-573F-4383-A927-20FCE433F5CE}" dt="2025-01-07T09:12:29.854" v="38" actId="164"/>
          <ac:spMkLst>
            <pc:docMk/>
            <pc:sldMk cId="2496614248" sldId="262"/>
            <ac:spMk id="4" creationId="{10526CF9-CFE4-504B-939F-629F06FB477F}"/>
          </ac:spMkLst>
        </pc:spChg>
        <pc:grpChg chg="add mod">
          <ac:chgData name="He, Jiawen" userId="0ea971ef-7634-4154-9372-ea30a0cfafa9" providerId="ADAL" clId="{BBC166DB-573F-4383-A927-20FCE433F5CE}" dt="2025-01-07T09:12:29.854" v="38" actId="164"/>
          <ac:grpSpMkLst>
            <pc:docMk/>
            <pc:sldMk cId="2496614248" sldId="262"/>
            <ac:grpSpMk id="5" creationId="{8BE5ABF2-49F9-D2EA-240E-760B7AEE873C}"/>
          </ac:grpSpMkLst>
        </pc:grpChg>
        <pc:picChg chg="mod">
          <ac:chgData name="He, Jiawen" userId="0ea971ef-7634-4154-9372-ea30a0cfafa9" providerId="ADAL" clId="{BBC166DB-573F-4383-A927-20FCE433F5CE}" dt="2025-01-07T09:12:29.854" v="38" actId="164"/>
          <ac:picMkLst>
            <pc:docMk/>
            <pc:sldMk cId="2496614248" sldId="262"/>
            <ac:picMk id="3" creationId="{AE808897-3C2F-4B99-8BDF-0FBAFC8F670F}"/>
          </ac:picMkLst>
        </pc:picChg>
      </pc:sldChg>
      <pc:sldChg chg="addSp modSp">
        <pc:chgData name="He, Jiawen" userId="0ea971ef-7634-4154-9372-ea30a0cfafa9" providerId="ADAL" clId="{BBC166DB-573F-4383-A927-20FCE433F5CE}" dt="2025-01-07T09:12:33.938" v="39" actId="164"/>
        <pc:sldMkLst>
          <pc:docMk/>
          <pc:sldMk cId="1156848281" sldId="263"/>
        </pc:sldMkLst>
        <pc:spChg chg="add mod">
          <ac:chgData name="He, Jiawen" userId="0ea971ef-7634-4154-9372-ea30a0cfafa9" providerId="ADAL" clId="{BBC166DB-573F-4383-A927-20FCE433F5CE}" dt="2025-01-07T09:12:33.938" v="39" actId="164"/>
          <ac:spMkLst>
            <pc:docMk/>
            <pc:sldMk cId="1156848281" sldId="263"/>
            <ac:spMk id="4" creationId="{DE3E30A2-03FF-3D3B-B800-34FD01D37ACF}"/>
          </ac:spMkLst>
        </pc:spChg>
        <pc:grpChg chg="add mod">
          <ac:chgData name="He, Jiawen" userId="0ea971ef-7634-4154-9372-ea30a0cfafa9" providerId="ADAL" clId="{BBC166DB-573F-4383-A927-20FCE433F5CE}" dt="2025-01-07T09:12:33.938" v="39" actId="164"/>
          <ac:grpSpMkLst>
            <pc:docMk/>
            <pc:sldMk cId="1156848281" sldId="263"/>
            <ac:grpSpMk id="5" creationId="{DEF6A5E8-C732-F4D0-77E9-CE553DC85BF8}"/>
          </ac:grpSpMkLst>
        </pc:grpChg>
        <pc:picChg chg="mod">
          <ac:chgData name="He, Jiawen" userId="0ea971ef-7634-4154-9372-ea30a0cfafa9" providerId="ADAL" clId="{BBC166DB-573F-4383-A927-20FCE433F5CE}" dt="2025-01-07T09:12:33.938" v="39" actId="164"/>
          <ac:picMkLst>
            <pc:docMk/>
            <pc:sldMk cId="1156848281" sldId="263"/>
            <ac:picMk id="3" creationId="{11175918-E8CF-4F2E-8877-EE8059D8A3A6}"/>
          </ac:picMkLst>
        </pc:picChg>
      </pc:sldChg>
      <pc:sldChg chg="addSp modSp">
        <pc:chgData name="He, Jiawen" userId="0ea971ef-7634-4154-9372-ea30a0cfafa9" providerId="ADAL" clId="{BBC166DB-573F-4383-A927-20FCE433F5CE}" dt="2025-01-07T09:12:38.780" v="40" actId="164"/>
        <pc:sldMkLst>
          <pc:docMk/>
          <pc:sldMk cId="677481045" sldId="264"/>
        </pc:sldMkLst>
        <pc:spChg chg="add mod">
          <ac:chgData name="He, Jiawen" userId="0ea971ef-7634-4154-9372-ea30a0cfafa9" providerId="ADAL" clId="{BBC166DB-573F-4383-A927-20FCE433F5CE}" dt="2025-01-07T09:12:38.780" v="40" actId="164"/>
          <ac:spMkLst>
            <pc:docMk/>
            <pc:sldMk cId="677481045" sldId="264"/>
            <ac:spMk id="4" creationId="{F2FDE2B8-6212-7CF4-DC42-B17BB63CCBCC}"/>
          </ac:spMkLst>
        </pc:spChg>
        <pc:grpChg chg="add mod">
          <ac:chgData name="He, Jiawen" userId="0ea971ef-7634-4154-9372-ea30a0cfafa9" providerId="ADAL" clId="{BBC166DB-573F-4383-A927-20FCE433F5CE}" dt="2025-01-07T09:12:38.780" v="40" actId="164"/>
          <ac:grpSpMkLst>
            <pc:docMk/>
            <pc:sldMk cId="677481045" sldId="264"/>
            <ac:grpSpMk id="5" creationId="{379D8FE0-6B1B-8C9D-7CBD-D9EAB01328CD}"/>
          </ac:grpSpMkLst>
        </pc:grpChg>
        <pc:picChg chg="mod">
          <ac:chgData name="He, Jiawen" userId="0ea971ef-7634-4154-9372-ea30a0cfafa9" providerId="ADAL" clId="{BBC166DB-573F-4383-A927-20FCE433F5CE}" dt="2025-01-07T09:12:38.780" v="40" actId="164"/>
          <ac:picMkLst>
            <pc:docMk/>
            <pc:sldMk cId="677481045" sldId="264"/>
            <ac:picMk id="3" creationId="{E530278F-AC4C-4F7E-A20D-079A6A8F7B07}"/>
          </ac:picMkLst>
        </pc:picChg>
      </pc:sldChg>
      <pc:sldChg chg="addSp modSp mod">
        <pc:chgData name="He, Jiawen" userId="0ea971ef-7634-4154-9372-ea30a0cfafa9" providerId="ADAL" clId="{BBC166DB-573F-4383-A927-20FCE433F5CE}" dt="2025-01-07T09:12:43.335" v="41" actId="164"/>
        <pc:sldMkLst>
          <pc:docMk/>
          <pc:sldMk cId="249150697" sldId="265"/>
        </pc:sldMkLst>
        <pc:spChg chg="mod">
          <ac:chgData name="He, Jiawen" userId="0ea971ef-7634-4154-9372-ea30a0cfafa9" providerId="ADAL" clId="{BBC166DB-573F-4383-A927-20FCE433F5CE}" dt="2025-01-07T06:37:24.748" v="12" actId="27636"/>
          <ac:spMkLst>
            <pc:docMk/>
            <pc:sldMk cId="249150697" sldId="265"/>
            <ac:spMk id="2" creationId="{98AFF84F-E4B7-42E4-853A-8601C5716386}"/>
          </ac:spMkLst>
        </pc:spChg>
        <pc:spChg chg="add mod">
          <ac:chgData name="He, Jiawen" userId="0ea971ef-7634-4154-9372-ea30a0cfafa9" providerId="ADAL" clId="{BBC166DB-573F-4383-A927-20FCE433F5CE}" dt="2025-01-07T09:12:43.335" v="41" actId="164"/>
          <ac:spMkLst>
            <pc:docMk/>
            <pc:sldMk cId="249150697" sldId="265"/>
            <ac:spMk id="4" creationId="{EE4BCF63-0A4A-2D05-30DC-40A2FBAB5D9F}"/>
          </ac:spMkLst>
        </pc:spChg>
        <pc:grpChg chg="add mod">
          <ac:chgData name="He, Jiawen" userId="0ea971ef-7634-4154-9372-ea30a0cfafa9" providerId="ADAL" clId="{BBC166DB-573F-4383-A927-20FCE433F5CE}" dt="2025-01-07T09:12:43.335" v="41" actId="164"/>
          <ac:grpSpMkLst>
            <pc:docMk/>
            <pc:sldMk cId="249150697" sldId="265"/>
            <ac:grpSpMk id="5" creationId="{2316FA32-BC56-FE32-7026-0DE833CE44C8}"/>
          </ac:grpSpMkLst>
        </pc:grpChg>
        <pc:picChg chg="mod">
          <ac:chgData name="He, Jiawen" userId="0ea971ef-7634-4154-9372-ea30a0cfafa9" providerId="ADAL" clId="{BBC166DB-573F-4383-A927-20FCE433F5CE}" dt="2025-01-07T09:12:43.335" v="41" actId="164"/>
          <ac:picMkLst>
            <pc:docMk/>
            <pc:sldMk cId="249150697" sldId="265"/>
            <ac:picMk id="3" creationId="{07A427CA-7D5B-4028-ACA3-F87BDF252A8E}"/>
          </ac:picMkLst>
        </pc:picChg>
      </pc:sldChg>
      <pc:sldChg chg="addSp modSp mod">
        <pc:chgData name="He, Jiawen" userId="0ea971ef-7634-4154-9372-ea30a0cfafa9" providerId="ADAL" clId="{BBC166DB-573F-4383-A927-20FCE433F5CE}" dt="2025-01-07T09:12:47.769" v="42" actId="164"/>
        <pc:sldMkLst>
          <pc:docMk/>
          <pc:sldMk cId="2974762955" sldId="266"/>
        </pc:sldMkLst>
        <pc:spChg chg="mod">
          <ac:chgData name="He, Jiawen" userId="0ea971ef-7634-4154-9372-ea30a0cfafa9" providerId="ADAL" clId="{BBC166DB-573F-4383-A927-20FCE433F5CE}" dt="2025-01-07T06:37:24.771" v="13" actId="27636"/>
          <ac:spMkLst>
            <pc:docMk/>
            <pc:sldMk cId="2974762955" sldId="266"/>
            <ac:spMk id="2" creationId="{4BFB4913-138A-4121-8E0F-DD57196CE3EC}"/>
          </ac:spMkLst>
        </pc:spChg>
        <pc:spChg chg="add mod">
          <ac:chgData name="He, Jiawen" userId="0ea971ef-7634-4154-9372-ea30a0cfafa9" providerId="ADAL" clId="{BBC166DB-573F-4383-A927-20FCE433F5CE}" dt="2025-01-07T09:12:47.769" v="42" actId="164"/>
          <ac:spMkLst>
            <pc:docMk/>
            <pc:sldMk cId="2974762955" sldId="266"/>
            <ac:spMk id="4" creationId="{6498919A-A5A1-01E5-BC35-681175CBD5D1}"/>
          </ac:spMkLst>
        </pc:spChg>
        <pc:grpChg chg="add mod">
          <ac:chgData name="He, Jiawen" userId="0ea971ef-7634-4154-9372-ea30a0cfafa9" providerId="ADAL" clId="{BBC166DB-573F-4383-A927-20FCE433F5CE}" dt="2025-01-07T09:12:47.769" v="42" actId="164"/>
          <ac:grpSpMkLst>
            <pc:docMk/>
            <pc:sldMk cId="2974762955" sldId="266"/>
            <ac:grpSpMk id="5" creationId="{666AD0A6-BD95-E5F8-8A6F-C9DFBA8E5D06}"/>
          </ac:grpSpMkLst>
        </pc:grpChg>
        <pc:picChg chg="mod">
          <ac:chgData name="He, Jiawen" userId="0ea971ef-7634-4154-9372-ea30a0cfafa9" providerId="ADAL" clId="{BBC166DB-573F-4383-A927-20FCE433F5CE}" dt="2025-01-07T09:12:47.769" v="42" actId="164"/>
          <ac:picMkLst>
            <pc:docMk/>
            <pc:sldMk cId="2974762955" sldId="266"/>
            <ac:picMk id="3" creationId="{4B423C76-C5A4-463D-9C9A-3426D2A10312}"/>
          </ac:picMkLst>
        </pc:picChg>
      </pc:sldChg>
      <pc:sldChg chg="addSp modSp">
        <pc:chgData name="He, Jiawen" userId="0ea971ef-7634-4154-9372-ea30a0cfafa9" providerId="ADAL" clId="{BBC166DB-573F-4383-A927-20FCE433F5CE}" dt="2025-01-07T09:12:54.038" v="43" actId="164"/>
        <pc:sldMkLst>
          <pc:docMk/>
          <pc:sldMk cId="876686927" sldId="267"/>
        </pc:sldMkLst>
        <pc:spChg chg="add mod">
          <ac:chgData name="He, Jiawen" userId="0ea971ef-7634-4154-9372-ea30a0cfafa9" providerId="ADAL" clId="{BBC166DB-573F-4383-A927-20FCE433F5CE}" dt="2025-01-07T09:12:54.038" v="43" actId="164"/>
          <ac:spMkLst>
            <pc:docMk/>
            <pc:sldMk cId="876686927" sldId="267"/>
            <ac:spMk id="4" creationId="{0FBFB738-0BFE-E49C-F36D-904F76F7485B}"/>
          </ac:spMkLst>
        </pc:spChg>
        <pc:grpChg chg="add mod">
          <ac:chgData name="He, Jiawen" userId="0ea971ef-7634-4154-9372-ea30a0cfafa9" providerId="ADAL" clId="{BBC166DB-573F-4383-A927-20FCE433F5CE}" dt="2025-01-07T09:12:54.038" v="43" actId="164"/>
          <ac:grpSpMkLst>
            <pc:docMk/>
            <pc:sldMk cId="876686927" sldId="267"/>
            <ac:grpSpMk id="5" creationId="{6ABD1029-63C6-5450-6ABE-20945196A33D}"/>
          </ac:grpSpMkLst>
        </pc:grpChg>
        <pc:picChg chg="mod">
          <ac:chgData name="He, Jiawen" userId="0ea971ef-7634-4154-9372-ea30a0cfafa9" providerId="ADAL" clId="{BBC166DB-573F-4383-A927-20FCE433F5CE}" dt="2025-01-07T09:12:54.038" v="43" actId="164"/>
          <ac:picMkLst>
            <pc:docMk/>
            <pc:sldMk cId="876686927" sldId="267"/>
            <ac:picMk id="3" creationId="{27FD3680-5930-4E7E-B398-2551926D0358}"/>
          </ac:picMkLst>
        </pc:picChg>
      </pc:sldChg>
      <pc:sldChg chg="addSp modSp mod">
        <pc:chgData name="He, Jiawen" userId="0ea971ef-7634-4154-9372-ea30a0cfafa9" providerId="ADAL" clId="{BBC166DB-573F-4383-A927-20FCE433F5CE}" dt="2025-01-07T09:13:01.689" v="44" actId="164"/>
        <pc:sldMkLst>
          <pc:docMk/>
          <pc:sldMk cId="3269025445" sldId="268"/>
        </pc:sldMkLst>
        <pc:spChg chg="mod">
          <ac:chgData name="He, Jiawen" userId="0ea971ef-7634-4154-9372-ea30a0cfafa9" providerId="ADAL" clId="{BBC166DB-573F-4383-A927-20FCE433F5CE}" dt="2025-01-07T06:37:24.771" v="14" actId="27636"/>
          <ac:spMkLst>
            <pc:docMk/>
            <pc:sldMk cId="3269025445" sldId="268"/>
            <ac:spMk id="2" creationId="{E81839BA-B3E6-4C11-AB14-E2E6EB9671B4}"/>
          </ac:spMkLst>
        </pc:spChg>
        <pc:spChg chg="add mod">
          <ac:chgData name="He, Jiawen" userId="0ea971ef-7634-4154-9372-ea30a0cfafa9" providerId="ADAL" clId="{BBC166DB-573F-4383-A927-20FCE433F5CE}" dt="2025-01-07T09:13:01.689" v="44" actId="164"/>
          <ac:spMkLst>
            <pc:docMk/>
            <pc:sldMk cId="3269025445" sldId="268"/>
            <ac:spMk id="4" creationId="{3569CE84-4794-7CE5-A5E0-5EE7D7AA21C9}"/>
          </ac:spMkLst>
        </pc:spChg>
        <pc:grpChg chg="add mod">
          <ac:chgData name="He, Jiawen" userId="0ea971ef-7634-4154-9372-ea30a0cfafa9" providerId="ADAL" clId="{BBC166DB-573F-4383-A927-20FCE433F5CE}" dt="2025-01-07T09:13:01.689" v="44" actId="164"/>
          <ac:grpSpMkLst>
            <pc:docMk/>
            <pc:sldMk cId="3269025445" sldId="268"/>
            <ac:grpSpMk id="5" creationId="{C9EA377F-284B-DB0C-5365-09FBD28CED08}"/>
          </ac:grpSpMkLst>
        </pc:grpChg>
        <pc:picChg chg="mod">
          <ac:chgData name="He, Jiawen" userId="0ea971ef-7634-4154-9372-ea30a0cfafa9" providerId="ADAL" clId="{BBC166DB-573F-4383-A927-20FCE433F5CE}" dt="2025-01-07T09:13:01.689" v="44" actId="164"/>
          <ac:picMkLst>
            <pc:docMk/>
            <pc:sldMk cId="3269025445" sldId="268"/>
            <ac:picMk id="3" creationId="{A7E01DFF-58E1-48D8-89FB-6B8AB742B787}"/>
          </ac:picMkLst>
        </pc:picChg>
      </pc:sldChg>
      <pc:sldChg chg="addSp modSp">
        <pc:chgData name="He, Jiawen" userId="0ea971ef-7634-4154-9372-ea30a0cfafa9" providerId="ADAL" clId="{BBC166DB-573F-4383-A927-20FCE433F5CE}" dt="2025-01-07T09:13:06.630" v="45" actId="164"/>
        <pc:sldMkLst>
          <pc:docMk/>
          <pc:sldMk cId="100753702" sldId="269"/>
        </pc:sldMkLst>
        <pc:spChg chg="add mod">
          <ac:chgData name="He, Jiawen" userId="0ea971ef-7634-4154-9372-ea30a0cfafa9" providerId="ADAL" clId="{BBC166DB-573F-4383-A927-20FCE433F5CE}" dt="2025-01-07T09:13:06.630" v="45" actId="164"/>
          <ac:spMkLst>
            <pc:docMk/>
            <pc:sldMk cId="100753702" sldId="269"/>
            <ac:spMk id="4" creationId="{D16252A5-035E-FE57-AB88-E7A3AA2B82E8}"/>
          </ac:spMkLst>
        </pc:spChg>
        <pc:grpChg chg="add mod">
          <ac:chgData name="He, Jiawen" userId="0ea971ef-7634-4154-9372-ea30a0cfafa9" providerId="ADAL" clId="{BBC166DB-573F-4383-A927-20FCE433F5CE}" dt="2025-01-07T09:13:06.630" v="45" actId="164"/>
          <ac:grpSpMkLst>
            <pc:docMk/>
            <pc:sldMk cId="100753702" sldId="269"/>
            <ac:grpSpMk id="5" creationId="{A91AB27A-7EB4-68E4-4C9B-CCB7D4BC7F79}"/>
          </ac:grpSpMkLst>
        </pc:grpChg>
        <pc:picChg chg="mod">
          <ac:chgData name="He, Jiawen" userId="0ea971ef-7634-4154-9372-ea30a0cfafa9" providerId="ADAL" clId="{BBC166DB-573F-4383-A927-20FCE433F5CE}" dt="2025-01-07T09:13:06.630" v="45" actId="164"/>
          <ac:picMkLst>
            <pc:docMk/>
            <pc:sldMk cId="100753702" sldId="269"/>
            <ac:picMk id="3" creationId="{55937F93-31C4-47FB-AB2C-2F0C22949328}"/>
          </ac:picMkLst>
        </pc:picChg>
      </pc:sldChg>
      <pc:sldChg chg="addSp modSp">
        <pc:chgData name="He, Jiawen" userId="0ea971ef-7634-4154-9372-ea30a0cfafa9" providerId="ADAL" clId="{BBC166DB-573F-4383-A927-20FCE433F5CE}" dt="2025-01-07T09:13:10.611" v="46" actId="164"/>
        <pc:sldMkLst>
          <pc:docMk/>
          <pc:sldMk cId="2435036504" sldId="270"/>
        </pc:sldMkLst>
        <pc:spChg chg="add mod">
          <ac:chgData name="He, Jiawen" userId="0ea971ef-7634-4154-9372-ea30a0cfafa9" providerId="ADAL" clId="{BBC166DB-573F-4383-A927-20FCE433F5CE}" dt="2025-01-07T09:13:10.611" v="46" actId="164"/>
          <ac:spMkLst>
            <pc:docMk/>
            <pc:sldMk cId="2435036504" sldId="270"/>
            <ac:spMk id="4" creationId="{7ADDDC36-3AC4-8090-DD96-557D718AA474}"/>
          </ac:spMkLst>
        </pc:spChg>
        <pc:grpChg chg="add mod">
          <ac:chgData name="He, Jiawen" userId="0ea971ef-7634-4154-9372-ea30a0cfafa9" providerId="ADAL" clId="{BBC166DB-573F-4383-A927-20FCE433F5CE}" dt="2025-01-07T09:13:10.611" v="46" actId="164"/>
          <ac:grpSpMkLst>
            <pc:docMk/>
            <pc:sldMk cId="2435036504" sldId="270"/>
            <ac:grpSpMk id="5" creationId="{D5ADD0D8-DF7F-7A8D-F6B9-81E4053160F3}"/>
          </ac:grpSpMkLst>
        </pc:grpChg>
        <pc:picChg chg="mod">
          <ac:chgData name="He, Jiawen" userId="0ea971ef-7634-4154-9372-ea30a0cfafa9" providerId="ADAL" clId="{BBC166DB-573F-4383-A927-20FCE433F5CE}" dt="2025-01-07T09:13:10.611" v="46" actId="164"/>
          <ac:picMkLst>
            <pc:docMk/>
            <pc:sldMk cId="2435036504" sldId="270"/>
            <ac:picMk id="3" creationId="{83AA8139-0400-433A-95B4-5ECDB6D807E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E9F84-38DB-4EB4-A8B5-B545F6C7D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3363C0-4D63-4C00-85FA-C36DF736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342B-0F6B-41A7-8B90-77D5A2A30741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03E780-9CF3-4702-BB84-9EF485679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2E161D-7F84-4B21-81FB-E160ED22C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51CF-C70A-4E6D-8CA7-2317B163B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20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109CEB-BAEA-4607-A58F-C2AC68515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F3AC6-C5F3-48B7-B820-2B952BB87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096AC-4D10-498A-B539-566B10311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342B-0F6B-41A7-8B90-77D5A2A30741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A072A-9DD8-443C-9536-D62622F03F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0FD04-7606-4BD5-9AD5-DCF11B8A4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851CF-C70A-4E6D-8CA7-2317B163B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9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CFA08C-A37F-4936-94D8-621FB0BBE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Impact of environmental triggers and seasonality on the epithelium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8F09ABA8-D5FB-6F9E-1222-DDCAB04B54C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7A3013F-4544-435C-9A22-6297D1DFBA70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3DE575E-AFC0-91D2-FC90-FF973BFED836}"/>
                </a:ext>
              </a:extLst>
            </p:cNvPr>
            <p:cNvSpPr txBox="1"/>
            <p:nvPr/>
          </p:nvSpPr>
          <p:spPr>
            <a:xfrm>
              <a:off x="439016" y="6627168"/>
              <a:ext cx="10970202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zh-CN" sz="900" b="1" dirty="0">
                  <a:solidFill>
                    <a:schemeClr val="bg1">
                      <a:lumMod val="50000"/>
                    </a:schemeClr>
                  </a:solidFill>
                </a:rPr>
                <a:t>CN-142722;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3318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FB4913-138A-4121-8E0F-DD57196CE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Asthma is driven by interactions between the environment, </a:t>
            </a:r>
            <a:br>
              <a:rPr lang="en-GB"/>
            </a:br>
            <a:r>
              <a:rPr lang="en-GB"/>
              <a:t>epithelium and immune system</a:t>
            </a:r>
            <a:r>
              <a:rPr lang="en-GB" baseline="30000"/>
              <a:t>1–6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66AD0A6-BD95-E5F8-8A6F-C9DFBA8E5D0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B423C76-C5A4-463D-9C9A-3426D2A10312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6498919A-A5A1-01E5-BC35-681175CBD5D1}"/>
                </a:ext>
              </a:extLst>
            </p:cNvPr>
            <p:cNvSpPr txBox="1"/>
            <p:nvPr/>
          </p:nvSpPr>
          <p:spPr>
            <a:xfrm>
              <a:off x="439016" y="6673348"/>
              <a:ext cx="10970202" cy="180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lang="en-US" altLang="zh-CN" sz="900" b="1" dirty="0">
                  <a:solidFill>
                    <a:schemeClr val="bg1">
                      <a:lumMod val="50000"/>
                    </a:schemeClr>
                  </a:solidFill>
                </a:rPr>
                <a:t>CN-142722;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4762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59D2B6-2894-49B9-82EF-8CBAC2A39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/>
              <a:t>Revisiting asthma pathology – environment and epithelial barrier dysfunction beyond atopy</a:t>
            </a:r>
            <a:endParaRPr lang="en-GB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ABD1029-63C6-5450-6ABE-20945196A33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7FD3680-5930-4E7E-B398-2551926D0358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FBFB738-0BFE-E49C-F36D-904F76F7485B}"/>
                </a:ext>
              </a:extLst>
            </p:cNvPr>
            <p:cNvSpPr txBox="1"/>
            <p:nvPr/>
          </p:nvSpPr>
          <p:spPr>
            <a:xfrm>
              <a:off x="439016" y="6673348"/>
              <a:ext cx="10970202" cy="180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lang="en-US" altLang="zh-CN" sz="900" b="1" dirty="0">
                  <a:solidFill>
                    <a:schemeClr val="bg1">
                      <a:lumMod val="50000"/>
                    </a:schemeClr>
                  </a:solidFill>
                </a:rPr>
                <a:t>CN-142722;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6686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1839BA-B3E6-4C11-AB14-E2E6EB967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Airway inflammation and hyperresponsiveness are two key </a:t>
            </a:r>
            <a:br>
              <a:rPr lang="en-GB"/>
            </a:br>
            <a:r>
              <a:rPr lang="en-GB"/>
              <a:t>hallmarks of asthma</a:t>
            </a:r>
            <a:r>
              <a:rPr lang="en-GB" baseline="30000"/>
              <a:t>1–3</a:t>
            </a:r>
            <a:endParaRPr lang="en-GB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9EA377F-284B-DB0C-5365-09FBD28CED0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E01DFF-58E1-48D8-89FB-6B8AB742B78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569CE84-4794-7CE5-A5E0-5EE7D7AA21C9}"/>
                </a:ext>
              </a:extLst>
            </p:cNvPr>
            <p:cNvSpPr txBox="1"/>
            <p:nvPr/>
          </p:nvSpPr>
          <p:spPr>
            <a:xfrm>
              <a:off x="439016" y="6673348"/>
              <a:ext cx="10970202" cy="180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lang="en-US" altLang="zh-CN" sz="900" b="1" dirty="0">
                  <a:solidFill>
                    <a:schemeClr val="bg1">
                      <a:lumMod val="50000"/>
                    </a:schemeClr>
                  </a:solidFill>
                </a:rPr>
                <a:t>CN-142722;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9025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824AFD-3635-4995-B7DB-CB1D567CA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/>
              <a:t>Summary</a:t>
            </a:r>
            <a:endParaRPr lang="en-GB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91AB27A-7EB4-68E4-4C9B-CCB7D4BC7F7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5937F93-31C4-47FB-AB2C-2F0C22949328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16252A5-035E-FE57-AB88-E7A3AA2B82E8}"/>
                </a:ext>
              </a:extLst>
            </p:cNvPr>
            <p:cNvSpPr txBox="1"/>
            <p:nvPr/>
          </p:nvSpPr>
          <p:spPr>
            <a:xfrm>
              <a:off x="439016" y="6673348"/>
              <a:ext cx="10970202" cy="180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lang="en-US" altLang="zh-CN" sz="900" b="1" dirty="0">
                  <a:solidFill>
                    <a:schemeClr val="bg1">
                      <a:lumMod val="50000"/>
                    </a:schemeClr>
                  </a:solidFill>
                </a:rPr>
                <a:t>CN-142722;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753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0C1E48-3F7A-40A9-9A7F-C6E0B1246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Many thanks for your attention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D5ADD0D8-DF7F-7A8D-F6B9-81E4053160F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3AA8139-0400-433A-95B4-5ECDB6D807EF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ADDDC36-3AC4-8090-DD96-557D718AA474}"/>
                </a:ext>
              </a:extLst>
            </p:cNvPr>
            <p:cNvSpPr txBox="1"/>
            <p:nvPr/>
          </p:nvSpPr>
          <p:spPr>
            <a:xfrm>
              <a:off x="439016" y="6673348"/>
              <a:ext cx="10970202" cy="180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lang="en-US" altLang="zh-CN" sz="900" b="1" dirty="0">
                  <a:solidFill>
                    <a:schemeClr val="bg1">
                      <a:lumMod val="50000"/>
                    </a:schemeClr>
                  </a:solidFill>
                </a:rPr>
                <a:t>CN-142722;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5036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14ED11-B29F-47BF-A3B3-5291D3594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/>
              <a:t>Asthma and environmental determinants – </a:t>
            </a:r>
            <a:br>
              <a:rPr lang="en-GB" sz="2600"/>
            </a:br>
            <a:r>
              <a:rPr lang="en-GB" sz="2600"/>
              <a:t>clinical observations</a:t>
            </a:r>
            <a:endParaRPr lang="en-GB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89FD564-794C-77FF-F15B-4CFE977ADCA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AFAED3C-1BC8-4E7D-A5EE-07DCCBF4E6C0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E45DD657-AD25-65A7-5D6D-B368C5457990}"/>
                </a:ext>
              </a:extLst>
            </p:cNvPr>
            <p:cNvSpPr txBox="1"/>
            <p:nvPr/>
          </p:nvSpPr>
          <p:spPr>
            <a:xfrm>
              <a:off x="439016" y="6673348"/>
              <a:ext cx="10970202" cy="180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lang="en-US" altLang="zh-CN" sz="900" b="1" dirty="0">
                  <a:solidFill>
                    <a:schemeClr val="bg1">
                      <a:lumMod val="50000"/>
                    </a:schemeClr>
                  </a:solidFill>
                </a:rPr>
                <a:t>CN-142722;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2610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09141A-0A28-409A-A1E2-ABD8426A0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/>
              <a:t>Asthma and environmental determinants – </a:t>
            </a:r>
            <a:br>
              <a:rPr lang="en-GB" sz="2600"/>
            </a:br>
            <a:r>
              <a:rPr lang="en-GB" sz="2600"/>
              <a:t>clinical observations</a:t>
            </a:r>
            <a:endParaRPr lang="en-GB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CDE9D82-C585-45B4-694C-76A47D6663F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3336F8-9DFA-4D88-8E31-B02D53B8EE03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9D72DC75-F3C0-F455-C703-23080B102977}"/>
                </a:ext>
              </a:extLst>
            </p:cNvPr>
            <p:cNvSpPr txBox="1"/>
            <p:nvPr/>
          </p:nvSpPr>
          <p:spPr>
            <a:xfrm>
              <a:off x="439016" y="6673348"/>
              <a:ext cx="10970202" cy="180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lang="en-US" altLang="zh-CN" sz="900" b="1" dirty="0">
                  <a:solidFill>
                    <a:schemeClr val="bg1">
                      <a:lumMod val="50000"/>
                    </a:schemeClr>
                  </a:solidFill>
                </a:rPr>
                <a:t>CN-142722;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7086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EEC344-C68C-4E09-BAC7-B44B22E2E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/>
              <a:t>Asthma and environmental determinants – </a:t>
            </a:r>
            <a:br>
              <a:rPr lang="en-GB" sz="2600"/>
            </a:br>
            <a:r>
              <a:rPr lang="en-GB" sz="2600"/>
              <a:t>patients’ perspectives</a:t>
            </a:r>
            <a:endParaRPr lang="en-GB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AAB839A-0BC9-87A0-1349-FEF0E6740E4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AAA8D42-7E9D-45CF-A5E0-5E4A4F00988D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A9C60A5-F7EF-E584-D195-E260519A4648}"/>
                </a:ext>
              </a:extLst>
            </p:cNvPr>
            <p:cNvSpPr txBox="1"/>
            <p:nvPr/>
          </p:nvSpPr>
          <p:spPr>
            <a:xfrm>
              <a:off x="439016" y="6673348"/>
              <a:ext cx="10970202" cy="180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lang="en-US" altLang="zh-CN" sz="900" b="1" dirty="0">
                  <a:solidFill>
                    <a:schemeClr val="bg1">
                      <a:lumMod val="50000"/>
                    </a:schemeClr>
                  </a:solidFill>
                </a:rPr>
                <a:t>CN-142722;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5541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A45FBE-F61D-4297-8E46-AC9BE3D38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/>
              <a:t>Asthma exacerbations – characterised by inflammation, </a:t>
            </a:r>
            <a:br>
              <a:rPr lang="en-GB" sz="2600"/>
            </a:br>
            <a:r>
              <a:rPr lang="en-GB" sz="2600"/>
              <a:t>bronchospasm and mucus hypersecretion</a:t>
            </a:r>
            <a:endParaRPr lang="en-GB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F0E8A3-6D66-F0D5-B362-4EC6ABA626D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46D2A7C-AFC3-4A94-B494-8294B932143E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DF432D4-25A3-DA8B-3D6A-2D91B1C7084D}"/>
                </a:ext>
              </a:extLst>
            </p:cNvPr>
            <p:cNvSpPr txBox="1"/>
            <p:nvPr/>
          </p:nvSpPr>
          <p:spPr>
            <a:xfrm>
              <a:off x="439016" y="6673348"/>
              <a:ext cx="10970202" cy="180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lang="en-US" altLang="zh-CN" sz="900" b="1" dirty="0">
                  <a:solidFill>
                    <a:schemeClr val="bg1">
                      <a:lumMod val="50000"/>
                    </a:schemeClr>
                  </a:solidFill>
                </a:rPr>
                <a:t>CN-142722;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2360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4C367B-1436-49CA-A12D-7B642E3ED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/>
              <a:t>Asthma exacerbations and environment – is it only a matter of allergic inflammation?</a:t>
            </a:r>
            <a:endParaRPr lang="en-GB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BE5ABF2-49F9-D2EA-240E-760B7AEE87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E808897-3C2F-4B99-8BDF-0FBAFC8F670F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10526CF9-CFE4-504B-939F-629F06FB477F}"/>
                </a:ext>
              </a:extLst>
            </p:cNvPr>
            <p:cNvSpPr txBox="1"/>
            <p:nvPr/>
          </p:nvSpPr>
          <p:spPr>
            <a:xfrm>
              <a:off x="439016" y="6673348"/>
              <a:ext cx="10970202" cy="180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lang="en-US" altLang="zh-CN" sz="900" b="1" dirty="0">
                  <a:solidFill>
                    <a:schemeClr val="bg1">
                      <a:lumMod val="50000"/>
                    </a:schemeClr>
                  </a:solidFill>
                </a:rPr>
                <a:t>CN-142722;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6614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59ACFC-C935-4F07-B305-F3B0EA8FA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/>
              <a:t>Epithelial barrier dysfunction – the basis of </a:t>
            </a:r>
            <a:br>
              <a:rPr lang="en-GB" sz="2600"/>
            </a:br>
            <a:r>
              <a:rPr lang="en-GB" sz="2600"/>
              <a:t>epithelium-mediated environmental hyperreactivity</a:t>
            </a:r>
            <a:endParaRPr lang="en-GB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DEF6A5E8-C732-F4D0-77E9-CE553DC85BF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1175918-E8CF-4F2E-8877-EE8059D8A3A6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E3E30A2-03FF-3D3B-B800-34FD01D37ACF}"/>
                </a:ext>
              </a:extLst>
            </p:cNvPr>
            <p:cNvSpPr txBox="1"/>
            <p:nvPr/>
          </p:nvSpPr>
          <p:spPr>
            <a:xfrm>
              <a:off x="439016" y="6673348"/>
              <a:ext cx="10970202" cy="180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lang="en-US" altLang="zh-CN" sz="900" b="1" dirty="0">
                  <a:solidFill>
                    <a:schemeClr val="bg1">
                      <a:lumMod val="50000"/>
                    </a:schemeClr>
                  </a:solidFill>
                </a:rPr>
                <a:t>CN-142722;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6848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10514E-CC8F-4DFB-9713-EEBEED546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/>
              <a:t>Epithelial barrier dysfunction</a:t>
            </a:r>
            <a:r>
              <a:rPr lang="en-GB"/>
              <a:t> – </a:t>
            </a:r>
            <a:r>
              <a:rPr lang="en-GB" sz="2600"/>
              <a:t>the basis of </a:t>
            </a:r>
            <a:br>
              <a:rPr lang="en-GB" sz="2600"/>
            </a:br>
            <a:r>
              <a:rPr lang="en-GB" sz="2600"/>
              <a:t>epithelium-mediated environmental hyperreactivity</a:t>
            </a:r>
            <a:endParaRPr lang="en-GB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79D8FE0-6B1B-8C9D-7CBD-D9EAB01328C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530278F-AC4C-4F7E-A20D-079A6A8F7B0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F2FDE2B8-6212-7CF4-DC42-B17BB63CCBCC}"/>
                </a:ext>
              </a:extLst>
            </p:cNvPr>
            <p:cNvSpPr txBox="1"/>
            <p:nvPr/>
          </p:nvSpPr>
          <p:spPr>
            <a:xfrm>
              <a:off x="439016" y="6673348"/>
              <a:ext cx="10970202" cy="180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lang="en-US" altLang="zh-CN" sz="900" b="1" dirty="0">
                  <a:solidFill>
                    <a:schemeClr val="bg1">
                      <a:lumMod val="50000"/>
                    </a:schemeClr>
                  </a:solidFill>
                </a:rPr>
                <a:t>CN-142722;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7481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AFF84F-E4B7-42E4-853A-8601C5716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Environmental exposures trigger airway inflammation at </a:t>
            </a:r>
            <a:br>
              <a:rPr lang="en-GB"/>
            </a:br>
            <a:r>
              <a:rPr lang="en-GB"/>
              <a:t>the epithelium</a:t>
            </a:r>
            <a:r>
              <a:rPr lang="en-GB" baseline="30000"/>
              <a:t>1–4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2316FA32-BC56-FE32-7026-0DE833CE44C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7A427CA-7D5B-4028-ACA3-F87BDF252A8E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EE4BCF63-0A4A-2D05-30DC-40A2FBAB5D9F}"/>
                </a:ext>
              </a:extLst>
            </p:cNvPr>
            <p:cNvSpPr txBox="1"/>
            <p:nvPr/>
          </p:nvSpPr>
          <p:spPr>
            <a:xfrm>
              <a:off x="439016" y="6673348"/>
              <a:ext cx="10970202" cy="180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lang="en-US" altLang="zh-CN" sz="900" b="1" dirty="0">
                  <a:solidFill>
                    <a:schemeClr val="bg1">
                      <a:lumMod val="50000"/>
                    </a:schemeClr>
                  </a:solidFill>
                </a:rPr>
                <a:t>CN-142722;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9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150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19" ma:contentTypeDescription="Create a new document." ma:contentTypeScope="" ma:versionID="cecaaddd96b45e742fedc37e6fbd5ac0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50c81708ccc5120d30f8e0b5e99aa3c1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  <Notes xmlns="cc4038ed-d345-4947-b061-34ef88336004" xsi:nil="true"/>
  </documentManagement>
</p:properties>
</file>

<file path=customXml/itemProps1.xml><?xml version="1.0" encoding="utf-8"?>
<ds:datastoreItem xmlns:ds="http://schemas.openxmlformats.org/officeDocument/2006/customXml" ds:itemID="{993DB909-F747-47AD-8D0E-45C481E4E4BB}"/>
</file>

<file path=customXml/itemProps2.xml><?xml version="1.0" encoding="utf-8"?>
<ds:datastoreItem xmlns:ds="http://schemas.openxmlformats.org/officeDocument/2006/customXml" ds:itemID="{CC3938B1-B8B8-4E95-A3FD-7BE9363CD6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4B1B1E-B551-42E6-93C2-057963219134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18ce686f-ec55-47ba-93ac-4e1affdd0871"/>
    <ds:schemaRef ds:uri="http://schemas.openxmlformats.org/package/2006/metadata/core-properties"/>
    <ds:schemaRef ds:uri="f0fe46a7-c1fe-44cb-b57a-c90be0d90d64"/>
    <ds:schemaRef ds:uri="http://purl.org/dc/terms/"/>
    <ds:schemaRef ds:uri="http://www.w3.org/XML/1998/namespace"/>
    <ds:schemaRef ds:uri="http://purl.org/dc/dcmitype/"/>
    <ds:schemaRef ds:uri="cc4038ed-d345-4947-b061-34ef88336004"/>
    <ds:schemaRef ds:uri="e6dd1411-ccec-4e4f-b73c-9c678b3207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637</Words>
  <Application>Microsoft Office PowerPoint</Application>
  <PresentationFormat>宽屏</PresentationFormat>
  <Paragraphs>28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Impact of environmental triggers and seasonality on the epithelium</vt:lpstr>
      <vt:lpstr>Asthma and environmental determinants –  clinical observations</vt:lpstr>
      <vt:lpstr>Asthma and environmental determinants –  clinical observations</vt:lpstr>
      <vt:lpstr>Asthma and environmental determinants –  patients’ perspectives</vt:lpstr>
      <vt:lpstr>Asthma exacerbations – characterised by inflammation,  bronchospasm and mucus hypersecretion</vt:lpstr>
      <vt:lpstr>Asthma exacerbations and environment – is it only a matter of allergic inflammation?</vt:lpstr>
      <vt:lpstr>Epithelial barrier dysfunction – the basis of  epithelium-mediated environmental hyperreactivity</vt:lpstr>
      <vt:lpstr>Epithelial barrier dysfunction – the basis of  epithelium-mediated environmental hyperreactivity</vt:lpstr>
      <vt:lpstr>Environmental exposures trigger airway inflammation at  the epithelium1–4</vt:lpstr>
      <vt:lpstr>Asthma is driven by interactions between the environment,  epithelium and immune system1–6</vt:lpstr>
      <vt:lpstr>Revisiting asthma pathology – environment and epithelial barrier dysfunction beyond atopy</vt:lpstr>
      <vt:lpstr>Airway inflammation and hyperresponsiveness are two key  hallmarks of asthma1–3</vt:lpstr>
      <vt:lpstr>Summary</vt:lpstr>
      <vt:lpstr>Many thanks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environmental triggers and seasonality on the epithelium</dc:title>
  <dc:creator>Frances Singer</dc:creator>
  <cp:lastModifiedBy>He, Jiawen</cp:lastModifiedBy>
  <cp:revision>2</cp:revision>
  <dcterms:created xsi:type="dcterms:W3CDTF">2022-10-26T08:59:51Z</dcterms:created>
  <dcterms:modified xsi:type="dcterms:W3CDTF">2025-01-07T09:13:19Z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</Properties>
</file>